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1" d="100"/>
          <a:sy n="81" d="100"/>
        </p:scale>
        <p:origin x="3060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DCC34-52FE-1446-8A9D-D16E351F7DF8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C979-CA3E-1345-8B6F-0B5A04C92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81697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DCC34-52FE-1446-8A9D-D16E351F7DF8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C979-CA3E-1345-8B6F-0B5A04C92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75177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DCC34-52FE-1446-8A9D-D16E351F7DF8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C979-CA3E-1345-8B6F-0B5A04C92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4644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DCC34-52FE-1446-8A9D-D16E351F7DF8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C979-CA3E-1345-8B6F-0B5A04C92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7821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DCC34-52FE-1446-8A9D-D16E351F7DF8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C979-CA3E-1345-8B6F-0B5A04C92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4080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DCC34-52FE-1446-8A9D-D16E351F7DF8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C979-CA3E-1345-8B6F-0B5A04C92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66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DCC34-52FE-1446-8A9D-D16E351F7DF8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C979-CA3E-1345-8B6F-0B5A04C92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43852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DCC34-52FE-1446-8A9D-D16E351F7DF8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C979-CA3E-1345-8B6F-0B5A04C92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67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DCC34-52FE-1446-8A9D-D16E351F7DF8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C979-CA3E-1345-8B6F-0B5A04C92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882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DCC34-52FE-1446-8A9D-D16E351F7DF8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C979-CA3E-1345-8B6F-0B5A04C92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7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8DCC34-52FE-1446-8A9D-D16E351F7DF8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1CC979-CA3E-1345-8B6F-0B5A04C92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8429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8DCC34-52FE-1446-8A9D-D16E351F7DF8}" type="datetimeFigureOut">
              <a:rPr lang="en-US" smtClean="0"/>
              <a:t>11/5/2021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C979-CA3E-1345-8B6F-0B5A04C926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58902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333" y="350590"/>
            <a:ext cx="6688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mic Sans MS"/>
                <a:cs typeface="Comic Sans MS"/>
              </a:rPr>
              <a:t>How to download Zoom on </a:t>
            </a:r>
            <a:r>
              <a:rPr lang="en-US" b="1" dirty="0" err="1">
                <a:latin typeface="Comic Sans MS"/>
                <a:cs typeface="Comic Sans MS"/>
              </a:rPr>
              <a:t>ipad</a:t>
            </a:r>
            <a:r>
              <a:rPr lang="en-US" b="1" dirty="0">
                <a:latin typeface="Comic Sans MS"/>
                <a:cs typeface="Comic Sans MS"/>
              </a:rPr>
              <a:t>/tablet/phone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3678842"/>
              </p:ext>
            </p:extLst>
          </p:nvPr>
        </p:nvGraphicFramePr>
        <p:xfrm>
          <a:off x="245996" y="948872"/>
          <a:ext cx="6311602" cy="7818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155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5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27115"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Download the </a:t>
                      </a:r>
                      <a:r>
                        <a:rPr lang="en-US" sz="1600" b="1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zoom</a:t>
                      </a:r>
                      <a:r>
                        <a:rPr lang="en-US" sz="1600" b="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app from the app store or </a:t>
                      </a:r>
                      <a:r>
                        <a:rPr lang="en-US" sz="1600" b="0" dirty="0" err="1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googleplay</a:t>
                      </a:r>
                      <a:r>
                        <a:rPr lang="en-US" sz="1600" b="0" baseline="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store. Open the app.</a:t>
                      </a:r>
                      <a:endParaRPr lang="en-US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3464">
                <a:tc>
                  <a:txBody>
                    <a:bodyPr/>
                    <a:lstStyle/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2.  Click join</a:t>
                      </a:r>
                      <a:r>
                        <a:rPr lang="en-US" sz="1800" baseline="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a meeting.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4037">
                <a:tc>
                  <a:txBody>
                    <a:bodyPr/>
                    <a:lstStyle/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3. Type</a:t>
                      </a:r>
                      <a:r>
                        <a:rPr lang="en-US" sz="1600" baseline="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in the meeting number the teacher gives you.</a:t>
                      </a:r>
                    </a:p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600" baseline="0" dirty="0">
                        <a:effectLst/>
                        <a:latin typeface="Comic Sans MS"/>
                        <a:ea typeface="Calibri"/>
                        <a:cs typeface="Times New Roman"/>
                      </a:endParaRPr>
                    </a:p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baseline="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4. Under screen name type in your name.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3464">
                <a:tc>
                  <a:txBody>
                    <a:bodyPr/>
                    <a:lstStyle/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5. Under join options</a:t>
                      </a:r>
                      <a:r>
                        <a:rPr lang="en-US" sz="1800" baseline="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at the bottom make sure the audio and video are turned on.</a:t>
                      </a:r>
                    </a:p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800" baseline="0" dirty="0">
                        <a:effectLst/>
                        <a:latin typeface="Comic Sans MS"/>
                        <a:ea typeface="Calibri"/>
                        <a:cs typeface="Times New Roman"/>
                      </a:endParaRPr>
                    </a:p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aseline="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6. Last press join!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1428" y="948872"/>
            <a:ext cx="2319964" cy="1217981"/>
          </a:xfrm>
          <a:prstGeom prst="rect">
            <a:avLst/>
          </a:prstGeom>
        </p:spPr>
      </p:pic>
      <p:pic>
        <p:nvPicPr>
          <p:cNvPr id="8" name="Picture 7" descr="Screen Shot 2020-03-24 at 1.58.5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6288" y="6982752"/>
            <a:ext cx="2015103" cy="1784200"/>
          </a:xfrm>
          <a:prstGeom prst="rect">
            <a:avLst/>
          </a:prstGeom>
        </p:spPr>
      </p:pic>
      <p:pic>
        <p:nvPicPr>
          <p:cNvPr id="9" name="Picture 8" descr="Screen Shot 2020-03-24 at 1.59.13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179" y="4297882"/>
            <a:ext cx="2000686" cy="2365072"/>
          </a:xfrm>
          <a:prstGeom prst="rect">
            <a:avLst/>
          </a:prstGeom>
        </p:spPr>
      </p:pic>
      <p:pic>
        <p:nvPicPr>
          <p:cNvPr id="10" name="Picture 9" descr="Screen Shot 2020-03-24 at 1.59.37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627" y="2454154"/>
            <a:ext cx="1391580" cy="1644051"/>
          </a:xfrm>
          <a:prstGeom prst="rect">
            <a:avLst/>
          </a:prstGeom>
        </p:spPr>
      </p:pic>
      <p:sp>
        <p:nvSpPr>
          <p:cNvPr id="11" name="5-Point Star 10"/>
          <p:cNvSpPr/>
          <p:nvPr/>
        </p:nvSpPr>
        <p:spPr>
          <a:xfrm>
            <a:off x="5389961" y="3767667"/>
            <a:ext cx="440904" cy="330538"/>
          </a:xfrm>
          <a:prstGeom prst="star5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086288" y="4557889"/>
            <a:ext cx="1614601" cy="1834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Meeting number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086288" y="5091289"/>
            <a:ext cx="1614601" cy="1834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name</a:t>
            </a:r>
          </a:p>
        </p:txBody>
      </p:sp>
      <p:sp>
        <p:nvSpPr>
          <p:cNvPr id="20" name="5-Point Star 19"/>
          <p:cNvSpPr/>
          <p:nvPr/>
        </p:nvSpPr>
        <p:spPr>
          <a:xfrm>
            <a:off x="5700889" y="4392620"/>
            <a:ext cx="440904" cy="330538"/>
          </a:xfrm>
          <a:prstGeom prst="star5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5-Point Star 20"/>
          <p:cNvSpPr/>
          <p:nvPr/>
        </p:nvSpPr>
        <p:spPr>
          <a:xfrm>
            <a:off x="5762813" y="5274733"/>
            <a:ext cx="440904" cy="330538"/>
          </a:xfrm>
          <a:prstGeom prst="star5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5-Point Star 21"/>
          <p:cNvSpPr/>
          <p:nvPr/>
        </p:nvSpPr>
        <p:spPr>
          <a:xfrm>
            <a:off x="5779900" y="7207956"/>
            <a:ext cx="440904" cy="330538"/>
          </a:xfrm>
          <a:prstGeom prst="star5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6213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9333" y="350590"/>
            <a:ext cx="66886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mic Sans MS"/>
                <a:cs typeface="Comic Sans MS"/>
              </a:rPr>
              <a:t>Cómo </a:t>
            </a:r>
            <a:r>
              <a:rPr lang="en-US" b="1" dirty="0" err="1">
                <a:latin typeface="Comic Sans MS"/>
                <a:cs typeface="Comic Sans MS"/>
              </a:rPr>
              <a:t>descargar</a:t>
            </a:r>
            <a:r>
              <a:rPr lang="en-US" b="1" dirty="0">
                <a:latin typeface="Comic Sans MS"/>
                <a:cs typeface="Comic Sans MS"/>
              </a:rPr>
              <a:t> Zoom en </a:t>
            </a:r>
            <a:r>
              <a:rPr lang="en-US" b="1" dirty="0" err="1">
                <a:latin typeface="Comic Sans MS"/>
                <a:cs typeface="Comic Sans MS"/>
              </a:rPr>
              <a:t>ipad</a:t>
            </a:r>
            <a:r>
              <a:rPr lang="en-US" b="1" dirty="0">
                <a:latin typeface="Comic Sans MS"/>
                <a:cs typeface="Comic Sans MS"/>
              </a:rPr>
              <a:t>/tablet / teléfono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7275337"/>
              </p:ext>
            </p:extLst>
          </p:nvPr>
        </p:nvGraphicFramePr>
        <p:xfrm>
          <a:off x="245996" y="948872"/>
          <a:ext cx="6311602" cy="7864856"/>
        </p:xfrm>
        <a:graphic>
          <a:graphicData uri="http://schemas.openxmlformats.org/drawingml/2006/table">
            <a:tbl>
              <a:tblPr firstRow="1" bandRow="1">
                <a:tableStyleId>{00000000-0000-0000-0000-000000000000}</a:tableStyleId>
              </a:tblPr>
              <a:tblGrid>
                <a:gridCol w="31558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1558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327115">
                <a:tc>
                  <a:txBody>
                    <a:bodyPr/>
                    <a:lstStyle/>
                    <a:p>
                      <a:pPr marL="342900" marR="0" lvl="0" indent="-34290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en-US" sz="16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Descargar el </a:t>
                      </a:r>
                      <a:r>
                        <a:rPr lang="en-US" sz="1600" b="1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zoom</a:t>
                      </a:r>
                      <a:r>
                        <a:rPr lang="en-US" sz="1600" b="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aplicación desde la tienda de aplicaciones o Google </a:t>
                      </a:r>
                      <a:r>
                        <a:rPr lang="en-US" sz="1600" b="0" dirty="0" err="1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Play</a:t>
                      </a:r>
                      <a:r>
                        <a:rPr lang="en-US" sz="1600" b="0" baseline="0" dirty="0" err="1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Tienda</a:t>
                      </a:r>
                      <a:r>
                        <a:rPr lang="en-US" sz="1600" b="0" baseline="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. Abrir la aplicación.</a:t>
                      </a:r>
                      <a:endParaRPr lang="en-US" sz="14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73464">
                <a:tc>
                  <a:txBody>
                    <a:bodyPr/>
                    <a:lstStyle/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2.  Haga clic unirse</a:t>
                      </a:r>
                      <a:r>
                        <a:rPr lang="en-US" sz="1800" baseline="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una reunión.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4037">
                <a:tc>
                  <a:txBody>
                    <a:bodyPr/>
                    <a:lstStyle/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3. Tipo</a:t>
                      </a:r>
                      <a:r>
                        <a:rPr lang="en-US" sz="1600" baseline="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en el número de la reunión el maestro le da.</a:t>
                      </a:r>
                    </a:p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600" baseline="0" dirty="0">
                        <a:effectLst/>
                        <a:latin typeface="Comic Sans MS"/>
                        <a:ea typeface="Calibri"/>
                        <a:cs typeface="Times New Roman"/>
                      </a:endParaRPr>
                    </a:p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600" baseline="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4. En Tipo de pantalla de nombre en su nombre.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73464">
                <a:tc>
                  <a:txBody>
                    <a:bodyPr/>
                    <a:lstStyle/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5. Bajo unirse opciones</a:t>
                      </a:r>
                      <a:r>
                        <a:rPr lang="en-US" sz="1800" baseline="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 en la parte inferior hacen que el audio y el vídeo están encendidos.</a:t>
                      </a:r>
                    </a:p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lang="en-US" sz="1800" baseline="0" dirty="0">
                        <a:effectLst/>
                        <a:latin typeface="Comic Sans MS"/>
                        <a:ea typeface="Calibri"/>
                        <a:cs typeface="Times New Roman"/>
                      </a:endParaRPr>
                    </a:p>
                    <a:p>
                      <a:pPr marL="0" marR="0" lvl="0" indent="0" algn="l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en-US" sz="1800" baseline="0" dirty="0">
                          <a:effectLst/>
                          <a:latin typeface="Comic Sans MS"/>
                          <a:ea typeface="Calibri"/>
                          <a:cs typeface="Times New Roman"/>
                        </a:rPr>
                        <a:t>6. pasada, la prensa se unen!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14300" marR="114300" marT="0" marB="0"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81428" y="948872"/>
            <a:ext cx="2319964" cy="1217981"/>
          </a:xfrm>
          <a:prstGeom prst="rect">
            <a:avLst/>
          </a:prstGeom>
        </p:spPr>
      </p:pic>
      <p:pic>
        <p:nvPicPr>
          <p:cNvPr id="8" name="Picture 7" descr="Screen Shot 2020-03-24 at 1.58.50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6288" y="6982752"/>
            <a:ext cx="2015103" cy="1784200"/>
          </a:xfrm>
          <a:prstGeom prst="rect">
            <a:avLst/>
          </a:prstGeom>
        </p:spPr>
      </p:pic>
      <p:pic>
        <p:nvPicPr>
          <p:cNvPr id="9" name="Picture 8" descr="Screen Shot 2020-03-24 at 1.59.13 PM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0179" y="4297882"/>
            <a:ext cx="2000686" cy="2365072"/>
          </a:xfrm>
          <a:prstGeom prst="rect">
            <a:avLst/>
          </a:prstGeom>
        </p:spPr>
      </p:pic>
      <p:pic>
        <p:nvPicPr>
          <p:cNvPr id="10" name="Picture 9" descr="Screen Shot 2020-03-24 at 1.59.37 PM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0627" y="2454154"/>
            <a:ext cx="1391580" cy="1644051"/>
          </a:xfrm>
          <a:prstGeom prst="rect">
            <a:avLst/>
          </a:prstGeom>
        </p:spPr>
      </p:pic>
      <p:sp>
        <p:nvSpPr>
          <p:cNvPr id="11" name="5-Point Star 10"/>
          <p:cNvSpPr/>
          <p:nvPr/>
        </p:nvSpPr>
        <p:spPr>
          <a:xfrm>
            <a:off x="5389961" y="3767667"/>
            <a:ext cx="440904" cy="330538"/>
          </a:xfrm>
          <a:prstGeom prst="star5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4086288" y="4557889"/>
            <a:ext cx="1676525" cy="381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número de la reunión</a:t>
            </a:r>
          </a:p>
        </p:txBody>
      </p:sp>
      <p:sp>
        <p:nvSpPr>
          <p:cNvPr id="19" name="Rectangle 18"/>
          <p:cNvSpPr/>
          <p:nvPr/>
        </p:nvSpPr>
        <p:spPr>
          <a:xfrm>
            <a:off x="4086288" y="5091289"/>
            <a:ext cx="1614601" cy="183444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400" dirty="0"/>
              <a:t>nombre</a:t>
            </a:r>
          </a:p>
        </p:txBody>
      </p:sp>
      <p:sp>
        <p:nvSpPr>
          <p:cNvPr id="20" name="5-Point Star 19"/>
          <p:cNvSpPr/>
          <p:nvPr/>
        </p:nvSpPr>
        <p:spPr>
          <a:xfrm>
            <a:off x="5700889" y="4392620"/>
            <a:ext cx="440904" cy="330538"/>
          </a:xfrm>
          <a:prstGeom prst="star5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5-Point Star 20"/>
          <p:cNvSpPr/>
          <p:nvPr/>
        </p:nvSpPr>
        <p:spPr>
          <a:xfrm>
            <a:off x="5762813" y="5274733"/>
            <a:ext cx="440904" cy="330538"/>
          </a:xfrm>
          <a:prstGeom prst="star5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5-Point Star 21"/>
          <p:cNvSpPr/>
          <p:nvPr/>
        </p:nvSpPr>
        <p:spPr>
          <a:xfrm>
            <a:off x="5779900" y="7207956"/>
            <a:ext cx="440904" cy="330538"/>
          </a:xfrm>
          <a:prstGeom prst="star5">
            <a:avLst/>
          </a:prstGeom>
          <a:solidFill>
            <a:srgbClr val="FFFF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68121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175</Words>
  <Application>Microsoft Office PowerPoint</Application>
  <PresentationFormat>On-screen Show (4:3)</PresentationFormat>
  <Paragraphs>22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Comic Sans MS</vt:lpstr>
      <vt:lpstr>Office Theme</vt:lpstr>
      <vt:lpstr>PowerPoint Presentation</vt:lpstr>
      <vt:lpstr>PowerPoint Presentation</vt:lpstr>
    </vt:vector>
  </TitlesOfParts>
  <Company>Hempstead Public Schools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Alyssa Tortora</dc:creator>
  <cp:lastModifiedBy>Prospect Students</cp:lastModifiedBy>
  <cp:revision>7</cp:revision>
  <dcterms:created xsi:type="dcterms:W3CDTF">2020-03-24T15:46:02Z</dcterms:created>
  <dcterms:modified xsi:type="dcterms:W3CDTF">2021-11-05T19:44:06Z</dcterms:modified>
</cp:coreProperties>
</file>